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t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jpeg"/><Relationship Id="rId6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By: 自分の名前"/>
          <p:cNvSpPr txBox="1"/>
          <p:nvPr>
            <p:ph type="body" idx="21"/>
          </p:nvPr>
        </p:nvSpPr>
        <p:spPr>
          <a:xfrm>
            <a:off x="11299641" y="10563523"/>
            <a:ext cx="10978372" cy="22735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12000"/>
            </a:lvl1pPr>
          </a:lstStyle>
          <a:p>
            <a:pPr/>
            <a:r>
              <a:t>By: 自分の名前</a:t>
            </a:r>
          </a:p>
        </p:txBody>
      </p:sp>
      <p:sp>
        <p:nvSpPr>
          <p:cNvPr id="172" name="国名"/>
          <p:cNvSpPr txBox="1"/>
          <p:nvPr>
            <p:ph type="ctrTitle"/>
          </p:nvPr>
        </p:nvSpPr>
        <p:spPr>
          <a:xfrm>
            <a:off x="1275708" y="2790477"/>
            <a:ext cx="8076383" cy="2438765"/>
          </a:xfrm>
          <a:prstGeom prst="rect">
            <a:avLst/>
          </a:prstGeom>
        </p:spPr>
        <p:txBody>
          <a:bodyPr/>
          <a:lstStyle/>
          <a:p>
            <a:pPr/>
            <a:r>
              <a:t>国名 </a:t>
            </a:r>
          </a:p>
        </p:txBody>
      </p:sp>
      <p:sp>
        <p:nvSpPr>
          <p:cNvPr id="173" name="都市名,"/>
          <p:cNvSpPr txBox="1"/>
          <p:nvPr>
            <p:ph type="subTitle" sz="quarter" idx="1"/>
          </p:nvPr>
        </p:nvSpPr>
        <p:spPr>
          <a:xfrm>
            <a:off x="1283173" y="758542"/>
            <a:ext cx="8061453" cy="1714062"/>
          </a:xfrm>
          <a:prstGeom prst="rect">
            <a:avLst/>
          </a:prstGeom>
        </p:spPr>
        <p:txBody>
          <a:bodyPr/>
          <a:lstStyle>
            <a:lvl1pPr>
              <a:defRPr sz="10000"/>
            </a:lvl1pPr>
          </a:lstStyle>
          <a:p>
            <a:pPr/>
            <a:r>
              <a:t>都市名,</a:t>
            </a:r>
          </a:p>
        </p:txBody>
      </p:sp>
      <p:pic>
        <p:nvPicPr>
          <p:cNvPr id="174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6732" y="295433"/>
            <a:ext cx="14524191" cy="92073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chemeClr val="accent5">
                <a:hueOff val="-82419"/>
                <a:satOff val="-9513"/>
                <a:lumOff val="-16343"/>
              </a:schemeClr>
            </a:gs>
            <a:gs pos="100000">
              <a:srgbClr val="FFFFFF"/>
            </a:gs>
          </a:gsLst>
          <a:lin ang="15867528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国内の危険な地点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国内の危険な地点</a:t>
            </a:r>
          </a:p>
        </p:txBody>
      </p:sp>
      <p:sp>
        <p:nvSpPr>
          <p:cNvPr id="242" name="危険な場所の一覧…"/>
          <p:cNvSpPr txBox="1"/>
          <p:nvPr>
            <p:ph type="body" sz="half" idx="1"/>
          </p:nvPr>
        </p:nvSpPr>
        <p:spPr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/>
            <a:r>
              <a:t>危険な場所の一覧</a:t>
            </a:r>
          </a:p>
          <a:p>
            <a:pPr/>
            <a:r>
              <a:t>または詐欺</a:t>
            </a:r>
          </a:p>
          <a:p>
            <a:pPr/>
            <a:r>
              <a:t>など…</a:t>
            </a:r>
          </a:p>
          <a:p>
            <a:pPr/>
            <a:r>
              <a:t>…</a:t>
            </a:r>
          </a:p>
        </p:txBody>
      </p:sp>
      <p:sp>
        <p:nvSpPr>
          <p:cNvPr id="243" name="Watch out for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Watch out for:</a:t>
            </a:r>
          </a:p>
        </p:txBody>
      </p:sp>
      <p:pic>
        <p:nvPicPr>
          <p:cNvPr id="244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156119" y="6928481"/>
            <a:ext cx="9779001" cy="5944749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156119" y="588570"/>
            <a:ext cx="9779001" cy="59447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ommendation rating:"/>
          <p:cNvSpPr txBox="1"/>
          <p:nvPr>
            <p:ph type="title"/>
          </p:nvPr>
        </p:nvSpPr>
        <p:spPr>
          <a:xfrm>
            <a:off x="961007" y="697183"/>
            <a:ext cx="14825246" cy="3427343"/>
          </a:xfrm>
          <a:prstGeom prst="rect">
            <a:avLst/>
          </a:prstGeom>
        </p:spPr>
        <p:txBody>
          <a:bodyPr/>
          <a:lstStyle/>
          <a:p>
            <a:pPr/>
            <a:r>
              <a:t>Recommendation rating:</a:t>
            </a:r>
          </a:p>
        </p:txBody>
      </p:sp>
      <p:sp>
        <p:nvSpPr>
          <p:cNvPr id="248" name="5/10 stars"/>
          <p:cNvSpPr txBox="1"/>
          <p:nvPr>
            <p:ph type="body" sz="quarter" idx="1"/>
          </p:nvPr>
        </p:nvSpPr>
        <p:spPr>
          <a:xfrm>
            <a:off x="7425655" y="7343843"/>
            <a:ext cx="7487733" cy="1637979"/>
          </a:xfrm>
          <a:prstGeom prst="rect">
            <a:avLst/>
          </a:prstGeom>
        </p:spPr>
        <p:txBody>
          <a:bodyPr/>
          <a:lstStyle/>
          <a:p>
            <a:pPr/>
            <a:r>
              <a:t>5/10 stars</a:t>
            </a:r>
          </a:p>
        </p:txBody>
      </p:sp>
      <p:sp>
        <p:nvSpPr>
          <p:cNvPr id="249" name="⭐️ ⭐️⭐️⭐️⭐️⚫️⚫️⚫️⚫️⚫️"/>
          <p:cNvSpPr txBox="1"/>
          <p:nvPr/>
        </p:nvSpPr>
        <p:spPr>
          <a:xfrm>
            <a:off x="4443077" y="4978139"/>
            <a:ext cx="11552006" cy="2494063"/>
          </a:xfrm>
          <a:prstGeom prst="rect">
            <a:avLst/>
          </a:prstGeom>
          <a:solidFill>
            <a:srgbClr val="D5D5D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7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⭐️ ⭐️⭐️⭐️⭐️⚫️⚫️⚫️⚫️⚫️</a:t>
            </a:r>
          </a:p>
        </p:txBody>
      </p:sp>
      <p:sp>
        <p:nvSpPr>
          <p:cNvPr id="250" name="こちらに最終的な推薦評価（0〜10星）を付け、結論を導き出してください。"/>
          <p:cNvSpPr txBox="1"/>
          <p:nvPr/>
        </p:nvSpPr>
        <p:spPr>
          <a:xfrm>
            <a:off x="2970555" y="8837736"/>
            <a:ext cx="16019016" cy="4072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b="1" sz="5500"/>
            </a:lvl1pPr>
          </a:lstStyle>
          <a:p>
            <a:pPr/>
            <a:r>
              <a:t>こちらに最終的な推薦評価（0〜10星）を付け、結論を導き出してください。</a:t>
            </a:r>
          </a:p>
        </p:txBody>
      </p:sp>
      <p:pic>
        <p:nvPicPr>
          <p:cNvPr id="251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549496" y="1535175"/>
            <a:ext cx="8695804" cy="53500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tion:…"/>
          <p:cNvSpPr txBox="1"/>
          <p:nvPr>
            <p:ph type="body" sz="half" idx="1"/>
          </p:nvPr>
        </p:nvSpPr>
        <p:spPr>
          <a:xfrm>
            <a:off x="1206500" y="2901191"/>
            <a:ext cx="9779001" cy="9756865"/>
          </a:xfrm>
          <a:prstGeom prst="rect">
            <a:avLst/>
          </a:prstGeom>
        </p:spPr>
        <p:txBody>
          <a:bodyPr/>
          <a:lstStyle/>
          <a:p>
            <a:pPr/>
            <a:r>
              <a:t>Location: </a:t>
            </a:r>
          </a:p>
          <a:p>
            <a:pPr/>
            <a:r>
              <a:t>Population: </a:t>
            </a:r>
          </a:p>
          <a:p>
            <a:pPr/>
            <a:r>
              <a:t>Famous for: </a:t>
            </a:r>
          </a:p>
          <a:p>
            <a:pPr/>
            <a:r>
              <a:t>Weather: </a:t>
            </a:r>
          </a:p>
          <a:p>
            <a:pPr/>
            <a:r>
              <a:t>Prices: </a:t>
            </a:r>
          </a:p>
          <a:p>
            <a:pPr/>
            <a:r>
              <a:t>National language: </a:t>
            </a:r>
          </a:p>
        </p:txBody>
      </p:sp>
      <p:pic>
        <p:nvPicPr>
          <p:cNvPr id="177" name="Bowl of pappardelle pasta with parsley butter, roasted hazelnuts, and shaved parmesan cheese" descr="Bowl of pappardelle pasta with parsley butter, roasted hazelnuts, and shaved parmesan cheese"/>
          <p:cNvPicPr>
            <a:picLocks noChangeAspect="1"/>
          </p:cNvPicPr>
          <p:nvPr>
            <p:ph type="pic" idx="22"/>
          </p:nvPr>
        </p:nvPicPr>
        <p:blipFill>
          <a:blip r:embed="rId2">
            <a:extLst/>
          </a:blip>
          <a:srcRect l="1212" t="0" r="1212" b="0"/>
          <a:stretch>
            <a:fillRect/>
          </a:stretch>
        </p:blipFill>
        <p:spPr>
          <a:xfrm>
            <a:off x="12187378" y="1263848"/>
            <a:ext cx="10916874" cy="11188205"/>
          </a:xfrm>
          <a:prstGeom prst="rect">
            <a:avLst/>
          </a:prstGeom>
        </p:spPr>
      </p:pic>
      <p:sp>
        <p:nvSpPr>
          <p:cNvPr id="178" name="About 国名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About 国名: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Location:…"/>
          <p:cNvSpPr txBox="1"/>
          <p:nvPr>
            <p:ph type="body" sz="half" idx="1"/>
          </p:nvPr>
        </p:nvSpPr>
        <p:spPr>
          <a:xfrm>
            <a:off x="1206500" y="2830100"/>
            <a:ext cx="9779000" cy="9756866"/>
          </a:xfrm>
          <a:prstGeom prst="rect">
            <a:avLst/>
          </a:prstGeom>
        </p:spPr>
        <p:txBody>
          <a:bodyPr/>
          <a:lstStyle/>
          <a:p>
            <a:pPr/>
            <a:r>
              <a:t>Location:</a:t>
            </a:r>
          </a:p>
          <a:p>
            <a:pPr/>
            <a:r>
              <a:t>Population:</a:t>
            </a:r>
          </a:p>
          <a:p>
            <a:pPr/>
            <a:r>
              <a:t>Famous for:                                         </a:t>
            </a:r>
          </a:p>
          <a:p>
            <a:pPr/>
            <a:r>
              <a:t>Safety:</a:t>
            </a:r>
          </a:p>
        </p:txBody>
      </p:sp>
      <p:sp>
        <p:nvSpPr>
          <p:cNvPr id="181" name="About 都市名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About 都市名:</a:t>
            </a:r>
          </a:p>
        </p:txBody>
      </p:sp>
      <p:sp>
        <p:nvSpPr>
          <p:cNvPr id="182" name="Arrow"/>
          <p:cNvSpPr/>
          <p:nvPr/>
        </p:nvSpPr>
        <p:spPr>
          <a:xfrm>
            <a:off x="11877136" y="1103198"/>
            <a:ext cx="1705666" cy="1387704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Arrow"/>
          <p:cNvSpPr/>
          <p:nvPr/>
        </p:nvSpPr>
        <p:spPr>
          <a:xfrm rot="16200000">
            <a:off x="13926324" y="1209371"/>
            <a:ext cx="1600048" cy="1387703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Arrow"/>
          <p:cNvSpPr/>
          <p:nvPr/>
        </p:nvSpPr>
        <p:spPr>
          <a:xfrm flipH="1">
            <a:off x="17707292" y="1098303"/>
            <a:ext cx="1616340" cy="1387704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Arrow"/>
          <p:cNvSpPr/>
          <p:nvPr/>
        </p:nvSpPr>
        <p:spPr>
          <a:xfrm rot="5400000">
            <a:off x="15763721" y="992131"/>
            <a:ext cx="1600049" cy="1387703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86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06720" y="3450939"/>
            <a:ext cx="12839033" cy="97443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ounded Rectangle"/>
          <p:cNvSpPr/>
          <p:nvPr/>
        </p:nvSpPr>
        <p:spPr>
          <a:xfrm>
            <a:off x="14277402" y="1600347"/>
            <a:ext cx="7859343" cy="10561785"/>
          </a:xfrm>
          <a:prstGeom prst="roundRect">
            <a:avLst>
              <a:gd name="adj" fmla="val 7228"/>
            </a:avLst>
          </a:prstGeom>
          <a:solidFill>
            <a:schemeClr val="accent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9" name="Rounded Rectangle"/>
          <p:cNvSpPr/>
          <p:nvPr/>
        </p:nvSpPr>
        <p:spPr>
          <a:xfrm>
            <a:off x="437808" y="2250382"/>
            <a:ext cx="12520943" cy="5466877"/>
          </a:xfrm>
          <a:prstGeom prst="roundRect">
            <a:avLst>
              <a:gd name="adj" fmla="val 11497"/>
            </a:avLst>
          </a:prstGeom>
          <a:solidFill>
            <a:schemeClr val="accent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0" name="Rounded Rectangle"/>
          <p:cNvSpPr/>
          <p:nvPr/>
        </p:nvSpPr>
        <p:spPr>
          <a:xfrm>
            <a:off x="1087217" y="8442424"/>
            <a:ext cx="11329361" cy="4946610"/>
          </a:xfrm>
          <a:prstGeom prst="roundRect">
            <a:avLst>
              <a:gd name="adj" fmla="val 11497"/>
            </a:avLst>
          </a:prstGeom>
          <a:solidFill>
            <a:schemeClr val="accent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トピック名（例：食べ物、観光スポット、危険など） :"/>
          <p:cNvSpPr txBox="1"/>
          <p:nvPr>
            <p:ph type="title" idx="4294967295"/>
          </p:nvPr>
        </p:nvSpPr>
        <p:spPr>
          <a:xfrm>
            <a:off x="1206499" y="749320"/>
            <a:ext cx="13200239" cy="1435101"/>
          </a:xfrm>
          <a:prstGeom prst="rect">
            <a:avLst/>
          </a:prstGeom>
        </p:spPr>
        <p:txBody>
          <a:bodyPr/>
          <a:lstStyle>
            <a:lvl1pPr defTabSz="1219169">
              <a:defRPr spc="-85" sz="4250"/>
            </a:lvl1pPr>
          </a:lstStyle>
          <a:p>
            <a:pPr/>
            <a:r>
              <a:t>トピック名（例：食べ物、観光スポット、危険など） :</a:t>
            </a:r>
          </a:p>
        </p:txBody>
      </p:sp>
      <p:pic>
        <p:nvPicPr>
          <p:cNvPr id="192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25603" y="2120346"/>
            <a:ext cx="6762942" cy="5350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4403" y="3616138"/>
            <a:ext cx="9944143" cy="3724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82399" y="8772603"/>
            <a:ext cx="4687714" cy="4286252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このエリアで何でもお話しください"/>
          <p:cNvSpPr txBox="1"/>
          <p:nvPr>
            <p:ph type="body" sz="quarter" idx="4294967295"/>
          </p:nvPr>
        </p:nvSpPr>
        <p:spPr>
          <a:xfrm>
            <a:off x="1742561" y="2480645"/>
            <a:ext cx="9547827" cy="839269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  <a:r>
              <a:t>このエリアで何でもお話しください</a:t>
            </a: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</p:txBody>
      </p:sp>
      <p:sp>
        <p:nvSpPr>
          <p:cNvPr id="196" name="このエリアで何でもお話しください"/>
          <p:cNvSpPr txBox="1"/>
          <p:nvPr/>
        </p:nvSpPr>
        <p:spPr>
          <a:xfrm>
            <a:off x="14825603" y="7593489"/>
            <a:ext cx="6762943" cy="36353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64" sz="32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119" sz="6000"/>
            </a:pPr>
            <a:r>
              <a:t>このエリアで何でもお話しください</a:t>
            </a:r>
          </a:p>
        </p:txBody>
      </p:sp>
      <p:sp>
        <p:nvSpPr>
          <p:cNvPr id="197" name="このエリアで何でもお話しください"/>
          <p:cNvSpPr txBox="1"/>
          <p:nvPr/>
        </p:nvSpPr>
        <p:spPr>
          <a:xfrm>
            <a:off x="6572808" y="9762074"/>
            <a:ext cx="5348002" cy="230731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  <a:r>
              <a:t>このエリアで何でもお話しください</a:t>
            </a: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ounded Rectangle"/>
          <p:cNvSpPr/>
          <p:nvPr/>
        </p:nvSpPr>
        <p:spPr>
          <a:xfrm>
            <a:off x="14277402" y="1600347"/>
            <a:ext cx="7859343" cy="10561785"/>
          </a:xfrm>
          <a:prstGeom prst="roundRect">
            <a:avLst>
              <a:gd name="adj" fmla="val 7228"/>
            </a:avLst>
          </a:prstGeom>
          <a:solidFill>
            <a:srgbClr val="00A1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0" name="Rounded Rectangle"/>
          <p:cNvSpPr/>
          <p:nvPr/>
        </p:nvSpPr>
        <p:spPr>
          <a:xfrm>
            <a:off x="437808" y="2250382"/>
            <a:ext cx="12520943" cy="5466877"/>
          </a:xfrm>
          <a:prstGeom prst="roundRect">
            <a:avLst>
              <a:gd name="adj" fmla="val 11497"/>
            </a:avLst>
          </a:prstGeom>
          <a:solidFill>
            <a:srgbClr val="00A1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1" name="Rounded Rectangle"/>
          <p:cNvSpPr/>
          <p:nvPr/>
        </p:nvSpPr>
        <p:spPr>
          <a:xfrm>
            <a:off x="1087217" y="8442424"/>
            <a:ext cx="11329361" cy="4946610"/>
          </a:xfrm>
          <a:prstGeom prst="roundRect">
            <a:avLst>
              <a:gd name="adj" fmla="val 11497"/>
            </a:avLst>
          </a:prstGeom>
          <a:solidFill>
            <a:srgbClr val="00A1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202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25603" y="2120346"/>
            <a:ext cx="6762942" cy="5350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4403" y="3616138"/>
            <a:ext cx="9944143" cy="3724749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82399" y="8772604"/>
            <a:ext cx="4687714" cy="4286251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このエリアで何でもお話しください"/>
          <p:cNvSpPr txBox="1"/>
          <p:nvPr>
            <p:ph type="body" sz="quarter" idx="4294967295"/>
          </p:nvPr>
        </p:nvSpPr>
        <p:spPr>
          <a:xfrm>
            <a:off x="1742561" y="2480645"/>
            <a:ext cx="9547827" cy="839269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  <a:r>
              <a:t>このエリアで何でもお話しください</a:t>
            </a: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</p:txBody>
      </p:sp>
      <p:sp>
        <p:nvSpPr>
          <p:cNvPr id="206" name="このエリアで何でもお話しください"/>
          <p:cNvSpPr txBox="1"/>
          <p:nvPr/>
        </p:nvSpPr>
        <p:spPr>
          <a:xfrm>
            <a:off x="14825603" y="7593489"/>
            <a:ext cx="6762943" cy="36353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64" sz="32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119" sz="6000"/>
            </a:pPr>
            <a:r>
              <a:t>このエリアで何でもお話しください</a:t>
            </a:r>
          </a:p>
        </p:txBody>
      </p:sp>
      <p:sp>
        <p:nvSpPr>
          <p:cNvPr id="207" name="このエリアで何でもお話しください"/>
          <p:cNvSpPr txBox="1"/>
          <p:nvPr/>
        </p:nvSpPr>
        <p:spPr>
          <a:xfrm>
            <a:off x="6572808" y="9762074"/>
            <a:ext cx="5348002" cy="230731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  <a:r>
              <a:t>このエリアで何でもお話しください</a:t>
            </a: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</p:txBody>
      </p:sp>
      <p:sp>
        <p:nvSpPr>
          <p:cNvPr id="208" name="トピック名（例：食べ物、観光スポット、危険など） :"/>
          <p:cNvSpPr txBox="1"/>
          <p:nvPr>
            <p:ph type="title" idx="4294967295"/>
          </p:nvPr>
        </p:nvSpPr>
        <p:spPr>
          <a:xfrm>
            <a:off x="1206499" y="749320"/>
            <a:ext cx="13200239" cy="1435101"/>
          </a:xfrm>
          <a:prstGeom prst="rect">
            <a:avLst/>
          </a:prstGeom>
        </p:spPr>
        <p:txBody>
          <a:bodyPr/>
          <a:lstStyle>
            <a:lvl1pPr defTabSz="1487386">
              <a:defRPr spc="-85" sz="4270"/>
            </a:lvl1pPr>
          </a:lstStyle>
          <a:p>
            <a:pPr/>
            <a:r>
              <a:t>トピック名（例：食べ物、観光スポット、危険など） 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ounded Rectangle"/>
          <p:cNvSpPr/>
          <p:nvPr/>
        </p:nvSpPr>
        <p:spPr>
          <a:xfrm>
            <a:off x="14277402" y="1600347"/>
            <a:ext cx="7859343" cy="10561785"/>
          </a:xfrm>
          <a:prstGeom prst="roundRect">
            <a:avLst>
              <a:gd name="adj" fmla="val 7228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1" name="Rounded Rectangle"/>
          <p:cNvSpPr/>
          <p:nvPr/>
        </p:nvSpPr>
        <p:spPr>
          <a:xfrm>
            <a:off x="437808" y="2250382"/>
            <a:ext cx="12520943" cy="5466877"/>
          </a:xfrm>
          <a:prstGeom prst="roundRect">
            <a:avLst>
              <a:gd name="adj" fmla="val 11497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2" name="Rounded Rectangle"/>
          <p:cNvSpPr/>
          <p:nvPr/>
        </p:nvSpPr>
        <p:spPr>
          <a:xfrm>
            <a:off x="1087217" y="8442424"/>
            <a:ext cx="11329361" cy="4946610"/>
          </a:xfrm>
          <a:prstGeom prst="roundRect">
            <a:avLst>
              <a:gd name="adj" fmla="val 11497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3" name="このエリアで何でもお話しください"/>
          <p:cNvSpPr txBox="1"/>
          <p:nvPr>
            <p:ph type="body" sz="quarter" idx="4294967295"/>
          </p:nvPr>
        </p:nvSpPr>
        <p:spPr>
          <a:xfrm>
            <a:off x="1742561" y="2480645"/>
            <a:ext cx="9547827" cy="839269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  <a:r>
              <a:t>このエリアで何でもお話しください</a:t>
            </a: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  <a:p>
            <a:pPr marL="0" indent="0" defTabSz="975335">
              <a:lnSpc>
                <a:spcPct val="80000"/>
              </a:lnSpc>
              <a:spcBef>
                <a:spcPts val="0"/>
              </a:spcBef>
              <a:buSzTx/>
              <a:buNone/>
              <a:defRPr b="1" spc="-48" sz="2400"/>
            </a:pPr>
          </a:p>
        </p:txBody>
      </p:sp>
      <p:sp>
        <p:nvSpPr>
          <p:cNvPr id="214" name="このエリアで何でもお話しください"/>
          <p:cNvSpPr txBox="1"/>
          <p:nvPr/>
        </p:nvSpPr>
        <p:spPr>
          <a:xfrm>
            <a:off x="14825603" y="7593489"/>
            <a:ext cx="6762943" cy="36353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64" sz="32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119" sz="6000"/>
            </a:pPr>
            <a:r>
              <a:t>このエリアで何でもお話しください</a:t>
            </a:r>
          </a:p>
        </p:txBody>
      </p:sp>
      <p:sp>
        <p:nvSpPr>
          <p:cNvPr id="215" name="このエリアで何でもお話しください"/>
          <p:cNvSpPr txBox="1"/>
          <p:nvPr/>
        </p:nvSpPr>
        <p:spPr>
          <a:xfrm>
            <a:off x="6572808" y="9762074"/>
            <a:ext cx="5348002" cy="230731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  <a:r>
              <a:t>このエリアで何でもお話しください</a:t>
            </a: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  <a:p>
            <a:pPr>
              <a:lnSpc>
                <a:spcPct val="80000"/>
              </a:lnSpc>
              <a:spcBef>
                <a:spcPts val="0"/>
              </a:spcBef>
              <a:defRPr b="1" spc="-59" sz="3000"/>
            </a:pPr>
          </a:p>
        </p:txBody>
      </p:sp>
      <p:pic>
        <p:nvPicPr>
          <p:cNvPr id="216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25603" y="2120346"/>
            <a:ext cx="6762942" cy="5350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4403" y="3616138"/>
            <a:ext cx="9944143" cy="372474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8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82399" y="8772604"/>
            <a:ext cx="4687714" cy="4286251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トピック名（例：食べ物、観光スポット、危険など） :"/>
          <p:cNvSpPr txBox="1"/>
          <p:nvPr>
            <p:ph type="title" idx="4294967295"/>
          </p:nvPr>
        </p:nvSpPr>
        <p:spPr>
          <a:xfrm>
            <a:off x="1206499" y="749320"/>
            <a:ext cx="13200239" cy="1435101"/>
          </a:xfrm>
          <a:prstGeom prst="rect">
            <a:avLst/>
          </a:prstGeom>
        </p:spPr>
        <p:txBody>
          <a:bodyPr/>
          <a:lstStyle>
            <a:lvl1pPr defTabSz="1219169">
              <a:defRPr spc="-85" sz="4250"/>
            </a:lvl1pPr>
          </a:lstStyle>
          <a:p>
            <a:pPr/>
            <a:r>
              <a:t>トピック名（例：食べ物、観光スポット、危険など） 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pasted-movie.heic" descr="pasted-movie.heic"/>
          <p:cNvPicPr>
            <a:picLocks noChangeAspect="1"/>
          </p:cNvPicPr>
          <p:nvPr/>
        </p:nvPicPr>
        <p:blipFill>
          <a:blip r:embed="rId2">
            <a:extLst/>
          </a:blip>
          <a:srcRect l="0" t="0" r="0" b="25650"/>
          <a:stretch>
            <a:fillRect/>
          </a:stretch>
        </p:blipFill>
        <p:spPr>
          <a:xfrm>
            <a:off x="425319" y="9392156"/>
            <a:ext cx="10979933" cy="36387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pasted-movie.heic" descr="pasted-movie.heic"/>
          <p:cNvPicPr>
            <a:picLocks noChangeAspect="1"/>
          </p:cNvPicPr>
          <p:nvPr/>
        </p:nvPicPr>
        <p:blipFill>
          <a:blip r:embed="rId3">
            <a:extLst/>
          </a:blip>
          <a:srcRect l="0" t="0" r="0" b="0"/>
          <a:stretch>
            <a:fillRect/>
          </a:stretch>
        </p:blipFill>
        <p:spPr>
          <a:xfrm>
            <a:off x="10170146" y="551628"/>
            <a:ext cx="10378064" cy="27353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pasted-movie.heic" descr="pasted-movie.heic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3438" y="5525461"/>
            <a:ext cx="7331868" cy="3306649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店の画像とGoogleレビュー…"/>
          <p:cNvSpPr/>
          <p:nvPr/>
        </p:nvSpPr>
        <p:spPr>
          <a:xfrm>
            <a:off x="134052" y="269601"/>
            <a:ext cx="8487077" cy="4992624"/>
          </a:xfrm>
          <a:prstGeom prst="roundRect">
            <a:avLst>
              <a:gd name="adj" fmla="val 10090"/>
            </a:avLst>
          </a:prstGeom>
          <a:gradFill>
            <a:gsLst>
              <a:gs pos="0">
                <a:srgbClr val="FFFFFF"/>
              </a:gs>
              <a:gs pos="100000">
                <a:schemeClr val="accent1">
                  <a:lumOff val="16847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7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店の画像とGoogleレビュー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7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sz="3000"/>
              <a:t>（任意です...ただし、試したい場合は、これらの例のようにスクリーンショットを撮り、例を置き換えてください）</a:t>
            </a:r>
          </a:p>
        </p:txBody>
      </p:sp>
      <p:pic>
        <p:nvPicPr>
          <p:cNvPr id="225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502448" y="9424900"/>
            <a:ext cx="10269360" cy="35734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" descr="Image"/>
          <p:cNvPicPr>
            <a:picLocks noChangeAspect="0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691915" y="3664537"/>
            <a:ext cx="6762942" cy="5350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Image" descr="Image"/>
          <p:cNvPicPr>
            <a:picLocks noChangeAspect="0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990527" y="3664537"/>
            <a:ext cx="6762942" cy="53500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0">
              <a:schemeClr val="accent3"/>
            </a:gs>
            <a:gs pos="100000">
              <a:schemeClr val="accent5"/>
            </a:gs>
          </a:gsLst>
          <a:lin ang="152418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ros &amp; C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Pros &amp; Cons</a:t>
            </a:r>
          </a:p>
        </p:txBody>
      </p:sp>
      <p:sp>
        <p:nvSpPr>
          <p:cNvPr id="230" name="Pros ➕"/>
          <p:cNvSpPr txBox="1"/>
          <p:nvPr>
            <p:ph type="body" idx="21"/>
          </p:nvPr>
        </p:nvSpPr>
        <p:spPr>
          <a:xfrm>
            <a:off x="1206500" y="2372962"/>
            <a:ext cx="6766423" cy="1234512"/>
          </a:xfrm>
          <a:prstGeom prst="rect">
            <a:avLst/>
          </a:prstGeom>
          <a:solidFill>
            <a:srgbClr val="FFFFFF"/>
          </a:solidFill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chemeClr val="accent3"/>
                    </a:gs>
                    <a:gs pos="100000">
                      <a:schemeClr val="accent3">
                        <a:hueOff val="914338"/>
                        <a:satOff val="31515"/>
                        <a:lumOff val="-30790"/>
                      </a:schemeClr>
                    </a:gs>
                  </a:gsLst>
                  <a:lin ang="5400000" scaled="0"/>
                </a:gradFill>
              </a:defRPr>
            </a:lvl1pPr>
          </a:lstStyle>
          <a:p>
            <a:pPr/>
            <a:r>
              <a:t>Pros ➕</a:t>
            </a:r>
          </a:p>
        </p:txBody>
      </p:sp>
      <p:sp>
        <p:nvSpPr>
          <p:cNvPr id="231" name="ここにポジティブな点を追加してください…"/>
          <p:cNvSpPr txBox="1"/>
          <p:nvPr>
            <p:ph type="body" sz="half" idx="1"/>
          </p:nvPr>
        </p:nvSpPr>
        <p:spPr>
          <a:xfrm>
            <a:off x="303753" y="3621992"/>
            <a:ext cx="11534884" cy="9645477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/>
            <a:r>
              <a:t>ここにポジティブな点を追加してください</a:t>
            </a:r>
          </a:p>
          <a:p>
            <a:pPr/>
            <a:r>
              <a:t>もっと</a:t>
            </a:r>
          </a:p>
          <a:p>
            <a:pPr/>
            <a:r>
              <a:t>もっと</a:t>
            </a:r>
          </a:p>
          <a:p>
            <a:pPr/>
            <a:r>
              <a:t>…</a:t>
            </a:r>
          </a:p>
        </p:txBody>
      </p:sp>
      <p:sp>
        <p:nvSpPr>
          <p:cNvPr id="232" name="ここにマイナスポイントを追加してください…"/>
          <p:cNvSpPr txBox="1"/>
          <p:nvPr/>
        </p:nvSpPr>
        <p:spPr>
          <a:xfrm>
            <a:off x="12552604" y="3621992"/>
            <a:ext cx="11534884" cy="96454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marL="609600" indent="-609600">
              <a:buSzPct val="123000"/>
              <a:buChar char="•"/>
            </a:pPr>
            <a:r>
              <a:t>ここにマイナスポイントを追加してください</a:t>
            </a:r>
          </a:p>
          <a:p>
            <a:pPr marL="609600" indent="-609600">
              <a:buSzPct val="123000"/>
              <a:buChar char="•"/>
            </a:pPr>
            <a:r>
              <a:t>もっと</a:t>
            </a:r>
          </a:p>
          <a:p>
            <a:pPr marL="609600" indent="-609600">
              <a:buSzPct val="123000"/>
              <a:buChar char="•"/>
            </a:pPr>
            <a:r>
              <a:t>もっと</a:t>
            </a:r>
          </a:p>
          <a:p>
            <a:pPr marL="609600" indent="-609600">
              <a:buSzPct val="123000"/>
              <a:buChar char="•"/>
            </a:pPr>
            <a:r>
              <a:t>…</a:t>
            </a:r>
          </a:p>
        </p:txBody>
      </p:sp>
      <p:sp>
        <p:nvSpPr>
          <p:cNvPr id="233" name="Cons ➖"/>
          <p:cNvSpPr txBox="1"/>
          <p:nvPr/>
        </p:nvSpPr>
        <p:spPr>
          <a:xfrm>
            <a:off x="13456575" y="2372962"/>
            <a:ext cx="6766423" cy="123451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b="1" sz="5500"/>
            </a:pPr>
            <a:r>
              <a:rPr>
                <a:gradFill flip="none" rotWithShape="1">
                  <a:gsLst>
                    <a:gs pos="0">
                      <a:schemeClr val="accent5"/>
                    </a:gs>
                    <a:gs pos="100000">
                      <a:schemeClr val="accent5">
                        <a:lumOff val="-29866"/>
                      </a:schemeClr>
                    </a:gs>
                  </a:gsLst>
                  <a:lin ang="5400000" scaled="0"/>
                </a:gradFill>
              </a:rPr>
              <a:t>Cons</a:t>
            </a:r>
            <a:r>
              <a:t> ➖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5D5D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ホテル名"/>
          <p:cNvSpPr txBox="1"/>
          <p:nvPr>
            <p:ph type="body" idx="21"/>
          </p:nvPr>
        </p:nvSpPr>
        <p:spPr>
          <a:xfrm>
            <a:off x="11577979" y="666953"/>
            <a:ext cx="9779001" cy="226019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12000"/>
            </a:lvl1pPr>
          </a:lstStyle>
          <a:p>
            <a:pPr/>
            <a:r>
              <a:t>ホテル名</a:t>
            </a:r>
          </a:p>
        </p:txBody>
      </p:sp>
      <p:sp>
        <p:nvSpPr>
          <p:cNvPr id="236" name="近隣の観光名所…"/>
          <p:cNvSpPr txBox="1"/>
          <p:nvPr>
            <p:ph type="body" idx="1"/>
          </p:nvPr>
        </p:nvSpPr>
        <p:spPr>
          <a:xfrm>
            <a:off x="131089" y="2639512"/>
            <a:ext cx="14003379" cy="10047861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1633817" indent="-1494117" defTabSz="457200">
              <a:lnSpc>
                <a:spcPct val="100000"/>
              </a:lnSpc>
              <a:spcBef>
                <a:spcPts val="0"/>
              </a:spcBef>
              <a:buClr>
                <a:srgbClr val="1A1A1A"/>
              </a:buClr>
              <a:buFont typeface="TimesNewRomanPSMT"/>
              <a:defRPr sz="7000">
                <a:solidFill>
                  <a:srgbClr val="1A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近隣の観光名所</a:t>
            </a:r>
          </a:p>
          <a:p>
            <a:pPr marL="1633817" indent="-1494117" defTabSz="457200">
              <a:lnSpc>
                <a:spcPct val="100000"/>
              </a:lnSpc>
              <a:spcBef>
                <a:spcPts val="0"/>
              </a:spcBef>
              <a:buClr>
                <a:srgbClr val="1A1A1A"/>
              </a:buClr>
              <a:buFont typeface="TimesNewRomanPSMT"/>
              <a:defRPr sz="7000">
                <a:solidFill>
                  <a:srgbClr val="1A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あるいは何でも</a:t>
            </a:r>
          </a:p>
          <a:p>
            <a:pPr marL="1633817" indent="-1494117" defTabSz="457200">
              <a:lnSpc>
                <a:spcPct val="100000"/>
              </a:lnSpc>
              <a:spcBef>
                <a:spcPts val="0"/>
              </a:spcBef>
              <a:buClr>
                <a:srgbClr val="1A1A1A"/>
              </a:buClr>
              <a:buFont typeface="TimesNewRomanPSMT"/>
              <a:defRPr sz="7000">
                <a:solidFill>
                  <a:srgbClr val="1A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あなたが決めてください...</a:t>
            </a:r>
          </a:p>
          <a:p>
            <a:pPr marL="1633817" indent="-1494117" defTabSz="457200">
              <a:lnSpc>
                <a:spcPct val="100000"/>
              </a:lnSpc>
              <a:spcBef>
                <a:spcPts val="0"/>
              </a:spcBef>
              <a:buClr>
                <a:srgbClr val="1A1A1A"/>
              </a:buClr>
              <a:buFont typeface="TimesNewRomanPSMT"/>
              <a:defRPr sz="7000">
                <a:solidFill>
                  <a:srgbClr val="1A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…</a:t>
            </a:r>
          </a:p>
        </p:txBody>
      </p:sp>
      <p:sp>
        <p:nvSpPr>
          <p:cNvPr id="237" name="Recommended Hotel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70121">
              <a:defRPr spc="-151" sz="7565"/>
            </a:lvl1pPr>
          </a:lstStyle>
          <a:p>
            <a:pPr/>
            <a:r>
              <a:t>Recommended Hotel:</a:t>
            </a:r>
          </a:p>
        </p:txBody>
      </p:sp>
      <p:sp>
        <p:nvSpPr>
          <p:cNvPr id="238" name="1泊あたりの平均価格（円）で…"/>
          <p:cNvSpPr/>
          <p:nvPr/>
        </p:nvSpPr>
        <p:spPr>
          <a:xfrm>
            <a:off x="15223666" y="10052726"/>
            <a:ext cx="6603204" cy="3004961"/>
          </a:xfrm>
          <a:prstGeom prst="roundRect">
            <a:avLst>
              <a:gd name="adj" fmla="val 14957"/>
            </a:avLst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5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1泊あたりの平均価格（円）で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5000"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>
                <a:blipFill rotWithShape="1">
                  <a:blip r:embed="rId3"/>
                  <a:srcRect l="0" t="0" r="0" b="0"/>
                  <a:tile tx="0" ty="0" sx="100000" sy="100000" flip="none" algn="tl"/>
                </a:blipFill>
              </a:rPr>
              <a:t>¥¥¥¥</a:t>
            </a:r>
          </a:p>
        </p:txBody>
      </p:sp>
      <p:pic>
        <p:nvPicPr>
          <p:cNvPr id="239" name="Image" descr="Imag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345373" y="2783856"/>
            <a:ext cx="9686811" cy="69973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